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1CA0F6-112A-47BA-B155-74EB004B9AF8}" v="14" dt="2019-10-17T09:57:05.3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6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uro Gagliardi" userId="8fffe5e4-2483-4cae-96d5-8e127cc4f0f0" providerId="ADAL" clId="{571CA0F6-112A-47BA-B155-74EB004B9AF8}"/>
    <pc:docChg chg="undo custSel modSld">
      <pc:chgData name="Mauro Gagliardi" userId="8fffe5e4-2483-4cae-96d5-8e127cc4f0f0" providerId="ADAL" clId="{571CA0F6-112A-47BA-B155-74EB004B9AF8}" dt="2019-10-17T09:58:19.922" v="78" actId="20577"/>
      <pc:docMkLst>
        <pc:docMk/>
      </pc:docMkLst>
      <pc:sldChg chg="addSp delSp modSp">
        <pc:chgData name="Mauro Gagliardi" userId="8fffe5e4-2483-4cae-96d5-8e127cc4f0f0" providerId="ADAL" clId="{571CA0F6-112A-47BA-B155-74EB004B9AF8}" dt="2019-10-17T09:58:19.922" v="78" actId="20577"/>
        <pc:sldMkLst>
          <pc:docMk/>
          <pc:sldMk cId="4061023275" sldId="257"/>
        </pc:sldMkLst>
        <pc:spChg chg="add">
          <ac:chgData name="Mauro Gagliardi" userId="8fffe5e4-2483-4cae-96d5-8e127cc4f0f0" providerId="ADAL" clId="{571CA0F6-112A-47BA-B155-74EB004B9AF8}" dt="2019-10-17T09:56:59.024" v="10"/>
          <ac:spMkLst>
            <pc:docMk/>
            <pc:sldMk cId="4061023275" sldId="257"/>
            <ac:spMk id="9" creationId="{583B9342-DBE8-410F-9441-308DD87CF03B}"/>
          </ac:spMkLst>
        </pc:spChg>
        <pc:spChg chg="add del mod">
          <ac:chgData name="Mauro Gagliardi" userId="8fffe5e4-2483-4cae-96d5-8e127cc4f0f0" providerId="ADAL" clId="{571CA0F6-112A-47BA-B155-74EB004B9AF8}" dt="2019-10-17T09:58:19.922" v="78" actId="20577"/>
          <ac:spMkLst>
            <pc:docMk/>
            <pc:sldMk cId="4061023275" sldId="257"/>
            <ac:spMk id="10" creationId="{F3BCC2A6-A7F5-448B-8A18-442790BE29F5}"/>
          </ac:spMkLst>
        </pc:spChg>
        <pc:graphicFrameChg chg="add del mod">
          <ac:chgData name="Mauro Gagliardi" userId="8fffe5e4-2483-4cae-96d5-8e127cc4f0f0" providerId="ADAL" clId="{571CA0F6-112A-47BA-B155-74EB004B9AF8}" dt="2019-10-17T09:54:27.745" v="3" actId="478"/>
          <ac:graphicFrameMkLst>
            <pc:docMk/>
            <pc:sldMk cId="4061023275" sldId="257"/>
            <ac:graphicFrameMk id="4" creationId="{127C5707-BA8A-4F18-96F5-86B957C06548}"/>
          </ac:graphicFrameMkLst>
        </pc:graphicFrameChg>
        <pc:graphicFrameChg chg="add mod">
          <ac:chgData name="Mauro Gagliardi" userId="8fffe5e4-2483-4cae-96d5-8e127cc4f0f0" providerId="ADAL" clId="{571CA0F6-112A-47BA-B155-74EB004B9AF8}" dt="2019-10-17T09:56:42.135" v="8" actId="1076"/>
          <ac:graphicFrameMkLst>
            <pc:docMk/>
            <pc:sldMk cId="4061023275" sldId="257"/>
            <ac:graphicFrameMk id="5" creationId="{127C5707-BA8A-4F18-96F5-86B957C06548}"/>
          </ac:graphicFrameMkLst>
        </pc:graphicFrameChg>
        <pc:graphicFrameChg chg="add">
          <ac:chgData name="Mauro Gagliardi" userId="8fffe5e4-2483-4cae-96d5-8e127cc4f0f0" providerId="ADAL" clId="{571CA0F6-112A-47BA-B155-74EB004B9AF8}" dt="2019-10-17T09:56:50.746" v="9"/>
          <ac:graphicFrameMkLst>
            <pc:docMk/>
            <pc:sldMk cId="4061023275" sldId="257"/>
            <ac:graphicFrameMk id="6" creationId="{127C5707-BA8A-4F18-96F5-86B957C06548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mediasetgroup-my.sharepoint.com/personal/mauro_gagliardi_mediaset_it/Documents/Desktop/per%20Maurizio/grafico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mediasetgroup-my.sharepoint.com/personal/mauro_gagliardi_mediaset_it/Documents/Desktop/per%20Maurizio/grafico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dirty="0"/>
              <a:t>FICTION</a:t>
            </a:r>
            <a:r>
              <a:rPr lang="it-IT" baseline="0" dirty="0"/>
              <a:t> AUTOPRODOTTA: ORE EMISSIONE</a:t>
            </a:r>
            <a:endParaRPr lang="it-IT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'[grafico.xlsx]Foglio4 (2)'!$A$6</c:f>
              <c:strCache>
                <c:ptCount val="1"/>
                <c:pt idx="0">
                  <c:v>GENERALISTE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B204-40D3-9240-D046A9FDD8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'[grafico.xlsx]Foglio4 (2)'!$B$5:$K$5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'[grafico.xlsx]Foglio4 (2)'!$B$6:$K$6</c:f>
              <c:numCache>
                <c:formatCode>General</c:formatCode>
                <c:ptCount val="10"/>
                <c:pt idx="0">
                  <c:v>1459</c:v>
                </c:pt>
                <c:pt idx="1">
                  <c:v>1763</c:v>
                </c:pt>
                <c:pt idx="2">
                  <c:v>1493</c:v>
                </c:pt>
                <c:pt idx="3">
                  <c:v>1288</c:v>
                </c:pt>
                <c:pt idx="4">
                  <c:v>1285</c:v>
                </c:pt>
                <c:pt idx="5">
                  <c:v>1241</c:v>
                </c:pt>
                <c:pt idx="6">
                  <c:v>998</c:v>
                </c:pt>
                <c:pt idx="7">
                  <c:v>1284</c:v>
                </c:pt>
                <c:pt idx="8">
                  <c:v>1369</c:v>
                </c:pt>
                <c:pt idx="9">
                  <c:v>1393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204-40D3-9240-D046A9FDD834}"/>
            </c:ext>
          </c:extLst>
        </c:ser>
        <c:ser>
          <c:idx val="1"/>
          <c:order val="1"/>
          <c:tx>
            <c:strRef>
              <c:f>'[grafico.xlsx]Foglio4 (2)'!$A$7</c:f>
              <c:strCache>
                <c:ptCount val="1"/>
                <c:pt idx="0">
                  <c:v>TEMATICHE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B204-40D3-9240-D046A9FDD8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'[grafico.xlsx]Foglio4 (2)'!$B$5:$K$5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'[grafico.xlsx]Foglio4 (2)'!$B$7:$K$7</c:f>
              <c:numCache>
                <c:formatCode>General</c:formatCode>
                <c:ptCount val="10"/>
                <c:pt idx="0">
                  <c:v>2070</c:v>
                </c:pt>
                <c:pt idx="1">
                  <c:v>3707</c:v>
                </c:pt>
                <c:pt idx="2">
                  <c:v>4946</c:v>
                </c:pt>
                <c:pt idx="3">
                  <c:v>5758</c:v>
                </c:pt>
                <c:pt idx="4">
                  <c:v>5639</c:v>
                </c:pt>
                <c:pt idx="5">
                  <c:v>4235</c:v>
                </c:pt>
                <c:pt idx="6">
                  <c:v>4567</c:v>
                </c:pt>
                <c:pt idx="7">
                  <c:v>5297</c:v>
                </c:pt>
                <c:pt idx="8">
                  <c:v>2526</c:v>
                </c:pt>
                <c:pt idx="9">
                  <c:v>2653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204-40D3-9240-D046A9FDD834}"/>
            </c:ext>
          </c:extLst>
        </c:ser>
        <c:ser>
          <c:idx val="2"/>
          <c:order val="2"/>
          <c:tx>
            <c:strRef>
              <c:f>'[grafico.xlsx]Foglio4 (2)'!$A$8</c:f>
              <c:strCache>
                <c:ptCount val="1"/>
                <c:pt idx="0">
                  <c:v>TOTALE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B204-40D3-9240-D046A9FDD8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'[grafico.xlsx]Foglio4 (2)'!$B$5:$K$5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'[grafico.xlsx]Foglio4 (2)'!$B$8:$K$8</c:f>
              <c:numCache>
                <c:formatCode>General</c:formatCode>
                <c:ptCount val="10"/>
                <c:pt idx="0">
                  <c:v>3529</c:v>
                </c:pt>
                <c:pt idx="1">
                  <c:v>5470</c:v>
                </c:pt>
                <c:pt idx="2">
                  <c:v>6439</c:v>
                </c:pt>
                <c:pt idx="3">
                  <c:v>7046</c:v>
                </c:pt>
                <c:pt idx="4">
                  <c:v>6924</c:v>
                </c:pt>
                <c:pt idx="5">
                  <c:v>5476</c:v>
                </c:pt>
                <c:pt idx="6">
                  <c:v>5565</c:v>
                </c:pt>
                <c:pt idx="7">
                  <c:v>6581</c:v>
                </c:pt>
                <c:pt idx="8">
                  <c:v>3895</c:v>
                </c:pt>
                <c:pt idx="9">
                  <c:v>4047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B204-40D3-9240-D046A9FDD8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84716288"/>
        <c:axId val="984714320"/>
      </c:lineChart>
      <c:catAx>
        <c:axId val="984716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84714320"/>
        <c:crosses val="autoZero"/>
        <c:auto val="1"/>
        <c:lblAlgn val="ctr"/>
        <c:lblOffset val="100"/>
        <c:noMultiLvlLbl val="0"/>
      </c:catAx>
      <c:valAx>
        <c:axId val="98471432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984716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it-IT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FICTION</a:t>
            </a:r>
            <a:r>
              <a:rPr lang="it-IT" baseline="0"/>
              <a:t> AUTOPRODOTTA: ORE EMISSIONE IN </a:t>
            </a:r>
            <a:r>
              <a:rPr lang="it-IT" sz="2000" baseline="0">
                <a:solidFill>
                  <a:srgbClr val="FF0000"/>
                </a:solidFill>
              </a:rPr>
              <a:t>1°TV</a:t>
            </a:r>
            <a:endParaRPr lang="it-IT">
              <a:solidFill>
                <a:srgbClr val="FF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'[grafico.xlsx]1TV'!$A$6</c:f>
              <c:strCache>
                <c:ptCount val="1"/>
                <c:pt idx="0">
                  <c:v>GENERALISTE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5D0E-4E21-8741-6DF2CCCB62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'[grafico.xlsx]1TV'!$B$5:$K$5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'[grafico.xlsx]1TV'!$B$6:$K$6</c:f>
              <c:numCache>
                <c:formatCode>General</c:formatCode>
                <c:ptCount val="10"/>
                <c:pt idx="0">
                  <c:v>364</c:v>
                </c:pt>
                <c:pt idx="1">
                  <c:v>410</c:v>
                </c:pt>
                <c:pt idx="2">
                  <c:v>371</c:v>
                </c:pt>
                <c:pt idx="3">
                  <c:v>260</c:v>
                </c:pt>
                <c:pt idx="4">
                  <c:v>238</c:v>
                </c:pt>
                <c:pt idx="5">
                  <c:v>148</c:v>
                </c:pt>
                <c:pt idx="6">
                  <c:v>173</c:v>
                </c:pt>
                <c:pt idx="7">
                  <c:v>137</c:v>
                </c:pt>
                <c:pt idx="8">
                  <c:v>95</c:v>
                </c:pt>
                <c:pt idx="9">
                  <c:v>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D0E-4E21-8741-6DF2CCCB62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84716288"/>
        <c:axId val="984714320"/>
        <c:extLst>
          <c:ext xmlns:c15="http://schemas.microsoft.com/office/drawing/2012/chart" uri="{02D57815-91ED-43cb-92C2-25804820EDAC}">
            <c15:filteredLin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'1TV'!#REF!</c15:sqref>
                        </c15:formulaRef>
                      </c:ext>
                    </c:extLst>
                    <c:strCache>
                      <c:ptCount val="1"/>
                      <c:pt idx="0">
                        <c:v>#REF!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cat>
                  <c:numRef>
                    <c:extLst>
                      <c:ext uri="{02D57815-91ED-43cb-92C2-25804820EDAC}">
                        <c15:formulaRef>
                          <c15:sqref>'[grafico.xlsx]1TV'!$B$5:$K$5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0">
                        <c:v>2010</c:v>
                      </c:pt>
                      <c:pt idx="1">
                        <c:v>2011</c:v>
                      </c:pt>
                      <c:pt idx="2">
                        <c:v>2012</c:v>
                      </c:pt>
                      <c:pt idx="3">
                        <c:v>2013</c:v>
                      </c:pt>
                      <c:pt idx="4">
                        <c:v>2014</c:v>
                      </c:pt>
                      <c:pt idx="5">
                        <c:v>2015</c:v>
                      </c:pt>
                      <c:pt idx="6">
                        <c:v>2016</c:v>
                      </c:pt>
                      <c:pt idx="7">
                        <c:v>2017</c:v>
                      </c:pt>
                      <c:pt idx="8">
                        <c:v>2018</c:v>
                      </c:pt>
                      <c:pt idx="9">
                        <c:v>2019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'1TV'!#REF!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1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2-5D0E-4E21-8741-6DF2CCCB62EC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'1TV'!#REF!</c15:sqref>
                        </c15:formulaRef>
                      </c:ext>
                    </c:extLst>
                    <c:strCache>
                      <c:ptCount val="1"/>
                      <c:pt idx="0">
                        <c:v>#REF!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'[grafico.xlsx]1TV'!$B$5:$K$5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0">
                        <c:v>2010</c:v>
                      </c:pt>
                      <c:pt idx="1">
                        <c:v>2011</c:v>
                      </c:pt>
                      <c:pt idx="2">
                        <c:v>2012</c:v>
                      </c:pt>
                      <c:pt idx="3">
                        <c:v>2013</c:v>
                      </c:pt>
                      <c:pt idx="4">
                        <c:v>2014</c:v>
                      </c:pt>
                      <c:pt idx="5">
                        <c:v>2015</c:v>
                      </c:pt>
                      <c:pt idx="6">
                        <c:v>2016</c:v>
                      </c:pt>
                      <c:pt idx="7">
                        <c:v>2017</c:v>
                      </c:pt>
                      <c:pt idx="8">
                        <c:v>2018</c:v>
                      </c:pt>
                      <c:pt idx="9">
                        <c:v>2019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'1TV'!#REF!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1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3-5D0E-4E21-8741-6DF2CCCB62EC}"/>
                  </c:ext>
                </c:extLst>
              </c15:ser>
            </c15:filteredLineSeries>
          </c:ext>
        </c:extLst>
      </c:lineChart>
      <c:catAx>
        <c:axId val="984716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84714320"/>
        <c:crosses val="autoZero"/>
        <c:auto val="1"/>
        <c:lblAlgn val="ctr"/>
        <c:lblOffset val="100"/>
        <c:noMultiLvlLbl val="0"/>
      </c:catAx>
      <c:valAx>
        <c:axId val="98471432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984716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0.89911</cdr:x>
      <cdr:y>0.93066</cdr:y>
    </cdr:from>
    <cdr:to>
      <cdr:x>0.97406</cdr:x>
      <cdr:y>1</cdr:y>
    </cdr:to>
    <cdr:sp macro="" textlink="">
      <cdr:nvSpPr>
        <cdr:cNvPr id="2" name="CasellaDiTesto 2">
          <a:extLst xmlns:a="http://schemas.openxmlformats.org/drawingml/2006/main">
            <a:ext uri="{FF2B5EF4-FFF2-40B4-BE49-F238E27FC236}">
              <a16:creationId xmlns:a16="http://schemas.microsoft.com/office/drawing/2014/main" id="{D1EE7EF0-8194-42D3-96E7-486BF2D221AC}"/>
            </a:ext>
          </a:extLst>
        </cdr:cNvPr>
        <cdr:cNvSpPr txBox="1"/>
      </cdr:nvSpPr>
      <cdr:spPr>
        <a:xfrm xmlns:a="http://schemas.openxmlformats.org/drawingml/2006/main">
          <a:off x="8341360" y="5753100"/>
          <a:ext cx="695326" cy="428625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no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it-IT" sz="900">
              <a:solidFill>
                <a:srgbClr val="FF0000"/>
              </a:solidFill>
            </a:rPr>
            <a:t>proiezione </a:t>
          </a:r>
        </a:p>
        <a:p xmlns:a="http://schemas.openxmlformats.org/drawingml/2006/main">
          <a:pPr algn="ctr"/>
          <a:r>
            <a:rPr lang="it-IT" sz="900">
              <a:solidFill>
                <a:srgbClr val="FF0000"/>
              </a:solidFill>
            </a:rPr>
            <a:t>al 31/12/19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EACEC-1102-4B1D-9F53-830FB36B5D52}" type="datetimeFigureOut">
              <a:rPr lang="it-IT" smtClean="0"/>
              <a:t>17/10/2019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FF0F0-A35B-4456-8C30-668F4780ED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8804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EACEC-1102-4B1D-9F53-830FB36B5D52}" type="datetimeFigureOut">
              <a:rPr lang="it-IT" smtClean="0"/>
              <a:t>17/10/2019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FF0F0-A35B-4456-8C30-668F4780ED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6071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EACEC-1102-4B1D-9F53-830FB36B5D52}" type="datetimeFigureOut">
              <a:rPr lang="it-IT" smtClean="0"/>
              <a:t>17/10/2019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FF0F0-A35B-4456-8C30-668F4780ED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9167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EACEC-1102-4B1D-9F53-830FB36B5D52}" type="datetimeFigureOut">
              <a:rPr lang="it-IT" smtClean="0"/>
              <a:t>17/10/2019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FF0F0-A35B-4456-8C30-668F4780ED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1787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EACEC-1102-4B1D-9F53-830FB36B5D52}" type="datetimeFigureOut">
              <a:rPr lang="it-IT" smtClean="0"/>
              <a:t>17/10/2019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FF0F0-A35B-4456-8C30-668F4780ED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1288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EACEC-1102-4B1D-9F53-830FB36B5D52}" type="datetimeFigureOut">
              <a:rPr lang="it-IT" smtClean="0"/>
              <a:t>17/10/2019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FF0F0-A35B-4456-8C30-668F4780ED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1156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EACEC-1102-4B1D-9F53-830FB36B5D52}" type="datetimeFigureOut">
              <a:rPr lang="it-IT" smtClean="0"/>
              <a:t>17/10/2019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FF0F0-A35B-4456-8C30-668F4780ED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4430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EACEC-1102-4B1D-9F53-830FB36B5D52}" type="datetimeFigureOut">
              <a:rPr lang="it-IT" smtClean="0"/>
              <a:t>17/10/2019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FF0F0-A35B-4456-8C30-668F4780ED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1740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EACEC-1102-4B1D-9F53-830FB36B5D52}" type="datetimeFigureOut">
              <a:rPr lang="it-IT" smtClean="0"/>
              <a:t>17/10/2019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FF0F0-A35B-4456-8C30-668F4780ED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5561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EACEC-1102-4B1D-9F53-830FB36B5D52}" type="datetimeFigureOut">
              <a:rPr lang="it-IT" smtClean="0"/>
              <a:t>17/10/2019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FF0F0-A35B-4456-8C30-668F4780ED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2705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EACEC-1102-4B1D-9F53-830FB36B5D52}" type="datetimeFigureOut">
              <a:rPr lang="it-IT" smtClean="0"/>
              <a:t>17/10/2019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FF0F0-A35B-4456-8C30-668F4780ED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2698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EACEC-1102-4B1D-9F53-830FB36B5D52}" type="datetimeFigureOut">
              <a:rPr lang="it-IT" smtClean="0"/>
              <a:t>17/10/2019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FF0F0-A35B-4456-8C30-668F4780ED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3601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40CBAF43-C1C5-4EC7-8315-4A0443380AD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1686480"/>
              </p:ext>
            </p:extLst>
          </p:nvPr>
        </p:nvGraphicFramePr>
        <p:xfrm>
          <a:off x="1122164" y="960239"/>
          <a:ext cx="7537847" cy="5022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4BBF4CFB-E920-4918-BC3B-349E3C6952B7}"/>
              </a:ext>
            </a:extLst>
          </p:cNvPr>
          <p:cNvSpPr txBox="1"/>
          <p:nvPr/>
        </p:nvSpPr>
        <p:spPr>
          <a:xfrm>
            <a:off x="1043787" y="5982891"/>
            <a:ext cx="74732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700" dirty="0"/>
              <a:t>DURATE LORDE</a:t>
            </a:r>
          </a:p>
        </p:txBody>
      </p:sp>
    </p:spTree>
    <p:extLst>
      <p:ext uri="{BB962C8B-B14F-4D97-AF65-F5344CB8AC3E}">
        <p14:creationId xmlns:p14="http://schemas.microsoft.com/office/powerpoint/2010/main" val="557538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127C5707-BA8A-4F18-96F5-86B957C0654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146498"/>
              </p:ext>
            </p:extLst>
          </p:nvPr>
        </p:nvGraphicFramePr>
        <p:xfrm>
          <a:off x="1123200" y="961200"/>
          <a:ext cx="7538400" cy="502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583B9342-DBE8-410F-9441-308DD87CF03B}"/>
              </a:ext>
            </a:extLst>
          </p:cNvPr>
          <p:cNvSpPr txBox="1"/>
          <p:nvPr/>
        </p:nvSpPr>
        <p:spPr>
          <a:xfrm>
            <a:off x="1043787" y="5982891"/>
            <a:ext cx="74732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700" dirty="0"/>
              <a:t>DURATE LORDE</a:t>
            </a:r>
          </a:p>
        </p:txBody>
      </p:sp>
      <p:sp>
        <p:nvSpPr>
          <p:cNvPr id="10" name="CasellaDiTesto 2">
            <a:extLst>
              <a:ext uri="{FF2B5EF4-FFF2-40B4-BE49-F238E27FC236}">
                <a16:creationId xmlns:a16="http://schemas.microsoft.com/office/drawing/2014/main" id="{F3BCC2A6-A7F5-448B-8A18-442790BE29F5}"/>
              </a:ext>
            </a:extLst>
          </p:cNvPr>
          <p:cNvSpPr txBox="1"/>
          <p:nvPr/>
        </p:nvSpPr>
        <p:spPr>
          <a:xfrm>
            <a:off x="7883987" y="5438766"/>
            <a:ext cx="564952" cy="34825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900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it-IT" sz="900" dirty="0">
                <a:solidFill>
                  <a:srgbClr val="FF0000"/>
                </a:solidFill>
              </a:rPr>
              <a:t>al 9/10</a:t>
            </a:r>
          </a:p>
        </p:txBody>
      </p:sp>
    </p:spTree>
    <p:extLst>
      <p:ext uri="{BB962C8B-B14F-4D97-AF65-F5344CB8AC3E}">
        <p14:creationId xmlns:p14="http://schemas.microsoft.com/office/powerpoint/2010/main" val="40610232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B0DB3C4F6FEA4585FA1EB3324DCC88" ma:contentTypeVersion="8" ma:contentTypeDescription="Create a new document." ma:contentTypeScope="" ma:versionID="b594dbf5f86469d58743e4310b20d3e7">
  <xsd:schema xmlns:xsd="http://www.w3.org/2001/XMLSchema" xmlns:xs="http://www.w3.org/2001/XMLSchema" xmlns:p="http://schemas.microsoft.com/office/2006/metadata/properties" xmlns:ns3="9f34f84e-6160-4ed1-bb9f-53eb16eb02a9" targetNamespace="http://schemas.microsoft.com/office/2006/metadata/properties" ma:root="true" ma:fieldsID="85375833b71b17dfa9046fe3ef5504ee" ns3:_="">
    <xsd:import namespace="9f34f84e-6160-4ed1-bb9f-53eb16eb02a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34f84e-6160-4ed1-bb9f-53eb16eb02a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CFCF431-FFCE-4A5F-B0C6-C452B09854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34f84e-6160-4ed1-bb9f-53eb16eb02a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4513ED8-5A29-4C5F-B132-811F4EE91FE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5030CD-E375-4E12-A4B3-DFBD4CADE4FA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9f34f84e-6160-4ed1-bb9f-53eb16eb02a9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28</Words>
  <Application>Microsoft Office PowerPoint</Application>
  <PresentationFormat>A4 (21x29,7 cm)</PresentationFormat>
  <Paragraphs>12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Mauro Gagliardi</dc:creator>
  <cp:lastModifiedBy>Mauro Gagliardi</cp:lastModifiedBy>
  <cp:revision>3</cp:revision>
  <dcterms:created xsi:type="dcterms:W3CDTF">2019-10-17T09:27:38Z</dcterms:created>
  <dcterms:modified xsi:type="dcterms:W3CDTF">2019-10-17T09:58:23Z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0x010100D2B0DB3C4F6FEA4585FA1EB3324DCC88</vt:lpwstr>
  </property>
</Properties>
</file>